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0000800000000000000" charset="0"/>
      <p:regular r:id="rId16"/>
    </p:embeddedFont>
    <p:embeddedFont>
      <p:font typeface="Poppins Bol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2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8.jpeg"/><Relationship Id="rId4" Type="http://schemas.openxmlformats.org/officeDocument/2006/relationships/image" Target="../media/image4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794148" y="3054715"/>
            <a:ext cx="4177570" cy="41775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921131"/>
            <a:ext cx="16230600" cy="213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11852" dirty="0">
                <a:solidFill>
                  <a:srgbClr val="FFFFFF"/>
                </a:solidFill>
                <a:latin typeface="Poppins"/>
              </a:rPr>
              <a:t>ALL IN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61648" y="811855"/>
            <a:ext cx="7533245" cy="10017552"/>
            <a:chOff x="0" y="0"/>
            <a:chExt cx="10044327" cy="1335673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40" r="240"/>
            <a:stretch>
              <a:fillRect/>
            </a:stretch>
          </p:blipFill>
          <p:spPr>
            <a:xfrm>
              <a:off x="0" y="0"/>
              <a:ext cx="10044327" cy="1335673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561886" y="2966804"/>
            <a:ext cx="1080030" cy="108003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99526" y="3167994"/>
            <a:ext cx="6007902" cy="174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 dirty="0">
                <a:solidFill>
                  <a:srgbClr val="FFFFFF"/>
                </a:solidFill>
                <a:latin typeface="Poppins"/>
              </a:rPr>
              <a:t>WELCOME TO OUR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1886" y="5654616"/>
            <a:ext cx="7826529" cy="72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8"/>
              </a:lnSpc>
            </a:pPr>
            <a:r>
              <a:rPr lang="en-US" sz="2084" dirty="0">
                <a:solidFill>
                  <a:srgbClr val="FFFFFF"/>
                </a:solidFill>
                <a:latin typeface="Poppins"/>
              </a:rPr>
              <a:t>We created this app to make it easier to learn , train</a:t>
            </a:r>
          </a:p>
          <a:p>
            <a:pPr>
              <a:lnSpc>
                <a:spcPts val="2918"/>
              </a:lnSpc>
              <a:spcBef>
                <a:spcPct val="0"/>
              </a:spcBef>
            </a:pPr>
            <a:r>
              <a:rPr lang="en-US" sz="2084" dirty="0">
                <a:solidFill>
                  <a:srgbClr val="FFFFFF"/>
                </a:solidFill>
                <a:latin typeface="Poppins"/>
              </a:rPr>
              <a:t>and test a model using some algorithms we have added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18136" y="4543713"/>
            <a:ext cx="8101436" cy="810143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75315" y="1957448"/>
            <a:ext cx="1080030" cy="108003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83016" y="4548324"/>
            <a:ext cx="10938361" cy="573867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834817" y="1994860"/>
            <a:ext cx="6007902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 dirty="0">
                <a:solidFill>
                  <a:srgbClr val="FFFFFF"/>
                </a:solidFill>
                <a:latin typeface="Poppins"/>
              </a:rPr>
              <a:t>WHY OUR APP?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12955" y="4163354"/>
            <a:ext cx="7552509" cy="2696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124" dirty="0">
                <a:solidFill>
                  <a:srgbClr val="FFFFFF"/>
                </a:solidFill>
                <a:latin typeface="Poppins Bold Italics"/>
              </a:rPr>
              <a:t>instead of using </a:t>
            </a:r>
            <a:r>
              <a:rPr lang="en-US" sz="4124" dirty="0" err="1">
                <a:solidFill>
                  <a:srgbClr val="FFFFFF"/>
                </a:solidFill>
                <a:latin typeface="Poppins Bold Italics"/>
              </a:rPr>
              <a:t>Jupyter</a:t>
            </a:r>
            <a:r>
              <a:rPr lang="en-US" sz="4124" dirty="0">
                <a:solidFill>
                  <a:srgbClr val="FFFFFF"/>
                </a:solidFill>
                <a:latin typeface="Poppins Bold Italics"/>
              </a:rPr>
              <a:t> </a:t>
            </a:r>
            <a:r>
              <a:rPr lang="en-US" sz="4124">
                <a:solidFill>
                  <a:srgbClr val="FFFFFF"/>
                </a:solidFill>
                <a:latin typeface="Poppins Bold Italics"/>
              </a:rPr>
              <a:t>notebook or </a:t>
            </a:r>
            <a:r>
              <a:rPr lang="en-US" sz="4124" dirty="0">
                <a:solidFill>
                  <a:srgbClr val="FFFFFF"/>
                </a:solidFill>
                <a:latin typeface="Poppins Bold Italics"/>
              </a:rPr>
              <a:t>coding You just click some buttons and our app do the rest for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2955" y="7230357"/>
            <a:ext cx="5097126" cy="57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9"/>
              </a:lnSpc>
              <a:spcBef>
                <a:spcPct val="0"/>
              </a:spcBef>
            </a:pPr>
            <a:r>
              <a:rPr lang="en-US" sz="3242" dirty="0">
                <a:solidFill>
                  <a:srgbClr val="E14761"/>
                </a:solidFill>
                <a:latin typeface="Poppins Bold"/>
              </a:rPr>
              <a:t>"I make your life easier"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534920" y="2187629"/>
            <a:ext cx="3970010" cy="5911741"/>
            <a:chOff x="0" y="0"/>
            <a:chExt cx="1448270" cy="2156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8270" cy="2156619"/>
            </a:xfrm>
            <a:custGeom>
              <a:avLst/>
              <a:gdLst/>
              <a:ahLst/>
              <a:cxnLst/>
              <a:rect l="l" t="t" r="r" b="b"/>
              <a:pathLst>
                <a:path w="1448270" h="2156619">
                  <a:moveTo>
                    <a:pt x="0" y="0"/>
                  </a:moveTo>
                  <a:lnTo>
                    <a:pt x="1448270" y="0"/>
                  </a:lnTo>
                  <a:lnTo>
                    <a:pt x="1448270" y="2156619"/>
                  </a:lnTo>
                  <a:lnTo>
                    <a:pt x="0" y="2156619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933361" y="0"/>
            <a:ext cx="3393618" cy="3466629"/>
            <a:chOff x="0" y="0"/>
            <a:chExt cx="4524823" cy="462217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t="11405" b="11405"/>
            <a:stretch>
              <a:fillRect/>
            </a:stretch>
          </p:blipFill>
          <p:spPr>
            <a:xfrm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933361" y="3857618"/>
            <a:ext cx="3393618" cy="3466629"/>
            <a:chOff x="0" y="0"/>
            <a:chExt cx="4524823" cy="462217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5" b="11405"/>
            <a:stretch/>
          </p:blipFill>
          <p:spPr>
            <a:xfrm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3625176" y="2952432"/>
            <a:ext cx="3393618" cy="3466629"/>
            <a:chOff x="0" y="0"/>
            <a:chExt cx="4524823" cy="462217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t="11405" b="11405"/>
            <a:stretch>
              <a:fillRect/>
            </a:stretch>
          </p:blipFill>
          <p:spPr>
            <a:xfrm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3625176" y="6810050"/>
            <a:ext cx="3393618" cy="3466629"/>
            <a:chOff x="0" y="0"/>
            <a:chExt cx="4524823" cy="462217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rcRect t="11405" b="11405"/>
            <a:stretch>
              <a:fillRect/>
            </a:stretch>
          </p:blipFill>
          <p:spPr>
            <a:xfrm>
              <a:off x="0" y="0"/>
              <a:ext cx="4524823" cy="462217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412281" y="2374534"/>
            <a:ext cx="1080030" cy="108003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769807" y="4868327"/>
            <a:ext cx="3633996" cy="63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0"/>
              </a:lnSpc>
              <a:spcBef>
                <a:spcPct val="0"/>
              </a:spcBef>
            </a:pPr>
            <a:r>
              <a:rPr lang="en-US" sz="1792" dirty="0">
                <a:solidFill>
                  <a:srgbClr val="FFFFFF"/>
                </a:solidFill>
                <a:latin typeface="Poppins"/>
              </a:rPr>
              <a:t>You can import any preprocessed 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9807" y="4114793"/>
            <a:ext cx="296568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14761"/>
                </a:solidFill>
                <a:latin typeface="Poppi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99078" y="4877852"/>
            <a:ext cx="3939008" cy="94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1"/>
              </a:lnSpc>
              <a:spcBef>
                <a:spcPct val="0"/>
              </a:spcBef>
            </a:pPr>
            <a:r>
              <a:rPr lang="en-US" sz="1829" dirty="0">
                <a:solidFill>
                  <a:srgbClr val="FFFFFF"/>
                </a:solidFill>
                <a:latin typeface="Poppins"/>
              </a:rPr>
              <a:t>We give you the ability to choose the classification algorithm you want to train your model with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99078" y="4114793"/>
            <a:ext cx="296568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14761"/>
                </a:solidFill>
                <a:latin typeface="Poppins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69807" y="7487695"/>
            <a:ext cx="3633996" cy="190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10"/>
              </a:lnSpc>
              <a:spcBef>
                <a:spcPct val="0"/>
              </a:spcBef>
            </a:pPr>
            <a:r>
              <a:rPr lang="en-US" sz="1792" dirty="0">
                <a:solidFill>
                  <a:srgbClr val="FFFFFF"/>
                </a:solidFill>
                <a:latin typeface="Poppins"/>
              </a:rPr>
              <a:t>After you train and test your model we show you the accuracy , precision , recall , f1 score and confusion matrix same as its shown in your </a:t>
            </a:r>
            <a:r>
              <a:rPr lang="en-US" sz="1792" dirty="0" err="1">
                <a:solidFill>
                  <a:srgbClr val="FFFFFF"/>
                </a:solidFill>
                <a:latin typeface="Poppins"/>
              </a:rPr>
              <a:t>Jupyter</a:t>
            </a:r>
            <a:r>
              <a:rPr lang="en-US" sz="1792" dirty="0">
                <a:solidFill>
                  <a:srgbClr val="FFFFFF"/>
                </a:solidFill>
                <a:latin typeface="Poppins"/>
              </a:rPr>
              <a:t> notebook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69807" y="6734161"/>
            <a:ext cx="296568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14761"/>
                </a:solidFill>
                <a:latin typeface="Poppins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99078" y="7487695"/>
            <a:ext cx="3939008" cy="10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  <a:spcBef>
                <a:spcPct val="0"/>
              </a:spcBef>
            </a:pPr>
            <a:r>
              <a:rPr lang="en-US" sz="1960" dirty="0">
                <a:solidFill>
                  <a:srgbClr val="FFFFFF"/>
                </a:solidFill>
                <a:latin typeface="Poppins"/>
              </a:rPr>
              <a:t>You can also save and load your model and shows you some </a:t>
            </a:r>
            <a:r>
              <a:rPr lang="en-US" sz="1960" dirty="0" err="1">
                <a:solidFill>
                  <a:srgbClr val="FFFFFF"/>
                </a:solidFill>
                <a:latin typeface="Poppins"/>
              </a:rPr>
              <a:t>informations</a:t>
            </a:r>
            <a:r>
              <a:rPr lang="en-US" sz="1960" dirty="0">
                <a:solidFill>
                  <a:srgbClr val="FFFFFF"/>
                </a:solidFill>
                <a:latin typeface="Poppins"/>
              </a:rPr>
              <a:t> about 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99078" y="6734161"/>
            <a:ext cx="296568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14761"/>
                </a:solidFill>
                <a:latin typeface="Poppi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9921" y="2575723"/>
            <a:ext cx="6977590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FUNCTIONS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915605B-BA5D-F845-1B70-06BE99B6B9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59C4F46F-8DA1-6AFE-7AC2-F7F1DFBF9B1E}"/>
              </a:ext>
            </a:extLst>
          </p:cNvPr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F7E0909B-9480-DECF-E4D2-DB3CBBBC7641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29" name="Picture 5">
            <a:extLst>
              <a:ext uri="{FF2B5EF4-FFF2-40B4-BE49-F238E27FC236}">
                <a16:creationId xmlns:a16="http://schemas.microsoft.com/office/drawing/2014/main" id="{6D8350D9-AA74-39FD-454A-942FC4D3D9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grpSp>
        <p:nvGrpSpPr>
          <p:cNvPr id="30" name="Group 6">
            <a:extLst>
              <a:ext uri="{FF2B5EF4-FFF2-40B4-BE49-F238E27FC236}">
                <a16:creationId xmlns:a16="http://schemas.microsoft.com/office/drawing/2014/main" id="{8F00A4A9-0B91-20E7-2730-6C0E622897AE}"/>
              </a:ext>
            </a:extLst>
          </p:cNvPr>
          <p:cNvGrpSpPr/>
          <p:nvPr/>
        </p:nvGrpSpPr>
        <p:grpSpPr>
          <a:xfrm>
            <a:off x="3135994" y="4082832"/>
            <a:ext cx="5650653" cy="3503405"/>
            <a:chOff x="0" y="0"/>
            <a:chExt cx="2061374" cy="1278052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DF1F32DA-2228-65E9-69A2-156624C2A51F}"/>
                </a:ext>
              </a:extLst>
            </p:cNvPr>
            <p:cNvSpPr/>
            <p:nvPr/>
          </p:nvSpPr>
          <p:spPr>
            <a:xfrm>
              <a:off x="0" y="0"/>
              <a:ext cx="2061374" cy="1278052"/>
            </a:xfrm>
            <a:custGeom>
              <a:avLst/>
              <a:gdLst/>
              <a:ahLst/>
              <a:cxnLst/>
              <a:rect l="l" t="t" r="r" b="b"/>
              <a:pathLst>
                <a:path w="2061374" h="1278052">
                  <a:moveTo>
                    <a:pt x="0" y="0"/>
                  </a:moveTo>
                  <a:lnTo>
                    <a:pt x="2061374" y="0"/>
                  </a:lnTo>
                  <a:lnTo>
                    <a:pt x="2061374" y="1278052"/>
                  </a:lnTo>
                  <a:lnTo>
                    <a:pt x="0" y="1278052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32" name="Picture 8">
            <a:extLst>
              <a:ext uri="{FF2B5EF4-FFF2-40B4-BE49-F238E27FC236}">
                <a16:creationId xmlns:a16="http://schemas.microsoft.com/office/drawing/2014/main" id="{09C3894D-8F31-BD6F-C17E-C962D6DF6B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33" name="Group 9">
            <a:extLst>
              <a:ext uri="{FF2B5EF4-FFF2-40B4-BE49-F238E27FC236}">
                <a16:creationId xmlns:a16="http://schemas.microsoft.com/office/drawing/2014/main" id="{3F9C3F36-7F8A-9DA5-A4AF-236727BA8F57}"/>
              </a:ext>
            </a:extLst>
          </p:cNvPr>
          <p:cNvGrpSpPr/>
          <p:nvPr/>
        </p:nvGrpSpPr>
        <p:grpSpPr>
          <a:xfrm>
            <a:off x="1915347" y="4613888"/>
            <a:ext cx="2441294" cy="2441294"/>
            <a:chOff x="0" y="0"/>
            <a:chExt cx="6350000" cy="63500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1CEC57A4-B902-EC03-48CC-4DA4D03393B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C9B60F46-B553-FDE6-347B-60E68C5970EA}"/>
              </a:ext>
            </a:extLst>
          </p:cNvPr>
          <p:cNvGrpSpPr>
            <a:grpSpLocks noChangeAspect="1"/>
          </p:cNvGrpSpPr>
          <p:nvPr/>
        </p:nvGrpSpPr>
        <p:grpSpPr>
          <a:xfrm>
            <a:off x="2058573" y="4757117"/>
            <a:ext cx="2154843" cy="2154834"/>
            <a:chOff x="0" y="0"/>
            <a:chExt cx="6350000" cy="6349975"/>
          </a:xfrm>
        </p:grpSpPr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D215B17-1773-B8B2-4FB2-5877DE10AEB7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743" r="-3743"/>
              </a:stretch>
            </a:blipFill>
          </p:spPr>
        </p:sp>
      </p:grpSp>
      <p:grpSp>
        <p:nvGrpSpPr>
          <p:cNvPr id="37" name="Group 13">
            <a:extLst>
              <a:ext uri="{FF2B5EF4-FFF2-40B4-BE49-F238E27FC236}">
                <a16:creationId xmlns:a16="http://schemas.microsoft.com/office/drawing/2014/main" id="{CEBCC572-015A-3F49-B471-E95B8C64208F}"/>
              </a:ext>
            </a:extLst>
          </p:cNvPr>
          <p:cNvGrpSpPr/>
          <p:nvPr/>
        </p:nvGrpSpPr>
        <p:grpSpPr>
          <a:xfrm>
            <a:off x="10646228" y="4082832"/>
            <a:ext cx="5650653" cy="3503405"/>
            <a:chOff x="0" y="0"/>
            <a:chExt cx="2061374" cy="1278052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0C7A69-BA7D-A0D1-3B6E-EA929977644D}"/>
                </a:ext>
              </a:extLst>
            </p:cNvPr>
            <p:cNvSpPr/>
            <p:nvPr/>
          </p:nvSpPr>
          <p:spPr>
            <a:xfrm>
              <a:off x="0" y="0"/>
              <a:ext cx="2061374" cy="1278052"/>
            </a:xfrm>
            <a:custGeom>
              <a:avLst/>
              <a:gdLst/>
              <a:ahLst/>
              <a:cxnLst/>
              <a:rect l="l" t="t" r="r" b="b"/>
              <a:pathLst>
                <a:path w="2061374" h="1278052">
                  <a:moveTo>
                    <a:pt x="0" y="0"/>
                  </a:moveTo>
                  <a:lnTo>
                    <a:pt x="2061374" y="0"/>
                  </a:lnTo>
                  <a:lnTo>
                    <a:pt x="2061374" y="1278052"/>
                  </a:lnTo>
                  <a:lnTo>
                    <a:pt x="0" y="1278052"/>
                  </a:lnTo>
                  <a:close/>
                </a:path>
              </a:pathLst>
            </a:custGeom>
            <a:solidFill>
              <a:srgbClr val="191B1A"/>
            </a:solidFill>
          </p:spPr>
        </p:sp>
      </p:grpSp>
      <p:grpSp>
        <p:nvGrpSpPr>
          <p:cNvPr id="39" name="Group 15">
            <a:extLst>
              <a:ext uri="{FF2B5EF4-FFF2-40B4-BE49-F238E27FC236}">
                <a16:creationId xmlns:a16="http://schemas.microsoft.com/office/drawing/2014/main" id="{BB5C1F40-854B-E23B-F38B-3E7A541A7B0F}"/>
              </a:ext>
            </a:extLst>
          </p:cNvPr>
          <p:cNvGrpSpPr/>
          <p:nvPr/>
        </p:nvGrpSpPr>
        <p:grpSpPr>
          <a:xfrm>
            <a:off x="9425581" y="4613888"/>
            <a:ext cx="2441294" cy="2441294"/>
            <a:chOff x="0" y="0"/>
            <a:chExt cx="6350000" cy="63500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9FBD76-73A8-E525-882C-502BEB782E7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41" name="Group 17">
            <a:extLst>
              <a:ext uri="{FF2B5EF4-FFF2-40B4-BE49-F238E27FC236}">
                <a16:creationId xmlns:a16="http://schemas.microsoft.com/office/drawing/2014/main" id="{EC08A5AB-82AF-2459-C29A-72D5A6E7D86C}"/>
              </a:ext>
            </a:extLst>
          </p:cNvPr>
          <p:cNvGrpSpPr>
            <a:grpSpLocks noChangeAspect="1"/>
          </p:cNvGrpSpPr>
          <p:nvPr/>
        </p:nvGrpSpPr>
        <p:grpSpPr>
          <a:xfrm>
            <a:off x="9568806" y="4757117"/>
            <a:ext cx="2154843" cy="2154834"/>
            <a:chOff x="0" y="0"/>
            <a:chExt cx="6350000" cy="6349975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1187198-DC5E-6315-5D05-87ADE194A804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6169" b="-16169"/>
              </a:stretch>
            </a:blipFill>
          </p:spPr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86A22106-9159-4890-78A1-5BD4469BE849}"/>
              </a:ext>
            </a:extLst>
          </p:cNvPr>
          <p:cNvGrpSpPr/>
          <p:nvPr/>
        </p:nvGrpSpPr>
        <p:grpSpPr>
          <a:xfrm>
            <a:off x="5116592" y="2000162"/>
            <a:ext cx="1080030" cy="1080030"/>
            <a:chOff x="0" y="0"/>
            <a:chExt cx="6350000" cy="6350000"/>
          </a:xfrm>
        </p:grpSpPr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FEF5435E-52DA-DB3B-8B10-B820270901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45" name="TextBox 21">
            <a:extLst>
              <a:ext uri="{FF2B5EF4-FFF2-40B4-BE49-F238E27FC236}">
                <a16:creationId xmlns:a16="http://schemas.microsoft.com/office/drawing/2014/main" id="{4AC2C80C-2AFA-ABB1-69C0-7F938B66D430}"/>
              </a:ext>
            </a:extLst>
          </p:cNvPr>
          <p:cNvSpPr txBox="1"/>
          <p:nvPr/>
        </p:nvSpPr>
        <p:spPr>
          <a:xfrm>
            <a:off x="4854263" y="5390221"/>
            <a:ext cx="3264226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With just a click of a button You can see the confusion matrix of the model to see its score in the test section</a:t>
            </a: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64CBC2E4-C49C-EFEC-5A91-606306B6E057}"/>
              </a:ext>
            </a:extLst>
          </p:cNvPr>
          <p:cNvSpPr txBox="1"/>
          <p:nvPr/>
        </p:nvSpPr>
        <p:spPr>
          <a:xfrm>
            <a:off x="4854263" y="4833588"/>
            <a:ext cx="32642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Confusion Matrix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FD9637B8-6186-18FC-642C-201987FDEF54}"/>
              </a:ext>
            </a:extLst>
          </p:cNvPr>
          <p:cNvSpPr txBox="1"/>
          <p:nvPr/>
        </p:nvSpPr>
        <p:spPr>
          <a:xfrm>
            <a:off x="12397468" y="5390221"/>
            <a:ext cx="3075497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</a:rPr>
              <a:t>We have added svm algorithm to the collection of the classification algorithms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4AE189E5-70A8-94D6-1AB4-98BD7CF95620}"/>
              </a:ext>
            </a:extLst>
          </p:cNvPr>
          <p:cNvSpPr txBox="1"/>
          <p:nvPr/>
        </p:nvSpPr>
        <p:spPr>
          <a:xfrm>
            <a:off x="12397468" y="4833588"/>
            <a:ext cx="326422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Bold"/>
              </a:rPr>
              <a:t>SVM algorithm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71C59092-EE3C-38F3-A015-67438F6D58B2}"/>
              </a:ext>
            </a:extLst>
          </p:cNvPr>
          <p:cNvSpPr txBox="1"/>
          <p:nvPr/>
        </p:nvSpPr>
        <p:spPr>
          <a:xfrm>
            <a:off x="3947668" y="2152831"/>
            <a:ext cx="10966720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 dirty="0">
                <a:solidFill>
                  <a:srgbClr val="FFFFFF"/>
                </a:solidFill>
                <a:latin typeface="Poppins"/>
              </a:rPr>
              <a:t>NEWLY ADDED FEATURE</a:t>
            </a:r>
          </a:p>
        </p:txBody>
      </p:sp>
    </p:spTree>
    <p:extLst>
      <p:ext uri="{BB962C8B-B14F-4D97-AF65-F5344CB8AC3E}">
        <p14:creationId xmlns:p14="http://schemas.microsoft.com/office/powerpoint/2010/main" val="401394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3298" y="4307021"/>
            <a:ext cx="18291298" cy="1253857"/>
            <a:chOff x="0" y="0"/>
            <a:chExt cx="6672715" cy="4574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72715" cy="457410"/>
            </a:xfrm>
            <a:custGeom>
              <a:avLst/>
              <a:gdLst/>
              <a:ahLst/>
              <a:cxnLst/>
              <a:rect l="l" t="t" r="r" b="b"/>
              <a:pathLst>
                <a:path w="6672715" h="457410">
                  <a:moveTo>
                    <a:pt x="0" y="0"/>
                  </a:moveTo>
                  <a:lnTo>
                    <a:pt x="6672715" y="0"/>
                  </a:lnTo>
                  <a:lnTo>
                    <a:pt x="6672715" y="457410"/>
                  </a:lnTo>
                  <a:lnTo>
                    <a:pt x="0" y="45741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76726" y="3812245"/>
            <a:ext cx="4740237" cy="2243409"/>
            <a:chOff x="0" y="0"/>
            <a:chExt cx="6320315" cy="299121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t="14549" b="14549"/>
            <a:stretch>
              <a:fillRect/>
            </a:stretch>
          </p:blipFill>
          <p:spPr>
            <a:xfrm>
              <a:off x="0" y="0"/>
              <a:ext cx="6320315" cy="2991212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6773882" y="3812245"/>
            <a:ext cx="4740237" cy="2243409"/>
            <a:chOff x="0" y="0"/>
            <a:chExt cx="6320315" cy="299121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/>
            <a:srcRect t="7989" b="7989"/>
            <a:stretch>
              <a:fillRect/>
            </a:stretch>
          </p:blipFill>
          <p:spPr>
            <a:xfrm>
              <a:off x="0" y="0"/>
              <a:ext cx="6320315" cy="299121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771037" y="3812245"/>
            <a:ext cx="4740237" cy="2243409"/>
            <a:chOff x="0" y="0"/>
            <a:chExt cx="6320315" cy="299121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t="7910" b="7910"/>
            <a:stretch>
              <a:fillRect/>
            </a:stretch>
          </p:blipFill>
          <p:spPr>
            <a:xfrm>
              <a:off x="0" y="0"/>
              <a:ext cx="6320315" cy="2991212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7257" y="7261225"/>
            <a:ext cx="4636625" cy="98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  <a:spcBef>
                <a:spcPct val="0"/>
              </a:spcBef>
            </a:pPr>
            <a:r>
              <a:rPr lang="en-US" sz="1845" dirty="0">
                <a:solidFill>
                  <a:srgbClr val="FFFFFF"/>
                </a:solidFill>
                <a:latin typeface="Poppins"/>
              </a:rPr>
              <a:t>A better model loader to import any trained model and test its accuracy on  a 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6726" y="6574525"/>
            <a:ext cx="4740237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E14761"/>
                </a:solidFill>
                <a:latin typeface="Poppins Bold"/>
              </a:rPr>
              <a:t>001   Model loader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23578" y="7261225"/>
            <a:ext cx="4823005" cy="65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3"/>
              </a:lnSpc>
              <a:spcBef>
                <a:spcPct val="0"/>
              </a:spcBef>
            </a:pPr>
            <a:r>
              <a:rPr lang="en-US" sz="1909" dirty="0">
                <a:solidFill>
                  <a:srgbClr val="FFFFFF"/>
                </a:solidFill>
                <a:latin typeface="Poppins"/>
              </a:rPr>
              <a:t>More algorithms will be added not just classification algorithms !!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73882" y="6574525"/>
            <a:ext cx="4740237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E14761"/>
                </a:solidFill>
                <a:latin typeface="Poppins Bold"/>
              </a:rPr>
              <a:t>002   More </a:t>
            </a:r>
            <a:r>
              <a:rPr lang="en-US" sz="2399" dirty="0" err="1">
                <a:solidFill>
                  <a:srgbClr val="E14761"/>
                </a:solidFill>
                <a:latin typeface="Poppins Bold"/>
              </a:rPr>
              <a:t>ALgorithms</a:t>
            </a:r>
            <a:endParaRPr lang="en-US" sz="2399" dirty="0">
              <a:solidFill>
                <a:srgbClr val="E14761"/>
              </a:solidFill>
              <a:latin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20733" y="7261225"/>
            <a:ext cx="4661623" cy="98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4"/>
              </a:lnSpc>
              <a:spcBef>
                <a:spcPct val="0"/>
              </a:spcBef>
            </a:pPr>
            <a:r>
              <a:rPr lang="en-US" sz="1845" dirty="0">
                <a:solidFill>
                  <a:srgbClr val="FFFFFF"/>
                </a:solidFill>
                <a:latin typeface="Poppins"/>
              </a:rPr>
              <a:t>For those who have </a:t>
            </a:r>
            <a:r>
              <a:rPr lang="en-US" sz="1845" dirty="0" err="1">
                <a:solidFill>
                  <a:srgbClr val="FFFFFF"/>
                </a:solidFill>
                <a:latin typeface="Poppins"/>
              </a:rPr>
              <a:t>Macbook</a:t>
            </a:r>
            <a:r>
              <a:rPr lang="en-US" sz="1845" dirty="0">
                <a:solidFill>
                  <a:srgbClr val="FFFFFF"/>
                </a:solidFill>
                <a:latin typeface="Poppins"/>
              </a:rPr>
              <a:t> or apple silicon we will make a version that suits their OS or maybe a web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71037" y="6574525"/>
            <a:ext cx="4740237" cy="42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E14761"/>
                </a:solidFill>
                <a:latin typeface="Poppins Bold"/>
              </a:rPr>
              <a:t>003   Another version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867400" y="1847384"/>
            <a:ext cx="1080030" cy="108003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429000" y="2021998"/>
            <a:ext cx="11162170" cy="84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 dirty="0">
                <a:solidFill>
                  <a:srgbClr val="FFFFFF"/>
                </a:solidFill>
                <a:latin typeface="Poppins"/>
              </a:rPr>
              <a:t>FUTURE UPDATES    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74221" y="1764171"/>
            <a:ext cx="6758686" cy="675865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4981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054659" y="5915806"/>
            <a:ext cx="2570188" cy="257018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852395" y="4065855"/>
            <a:ext cx="6606835" cy="4456975"/>
            <a:chOff x="0" y="0"/>
            <a:chExt cx="2410191" cy="16259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0191" cy="1625916"/>
            </a:xfrm>
            <a:custGeom>
              <a:avLst/>
              <a:gdLst/>
              <a:ahLst/>
              <a:cxnLst/>
              <a:rect l="l" t="t" r="r" b="b"/>
              <a:pathLst>
                <a:path w="2410191" h="1625916">
                  <a:moveTo>
                    <a:pt x="0" y="0"/>
                  </a:moveTo>
                  <a:lnTo>
                    <a:pt x="2410191" y="0"/>
                  </a:lnTo>
                  <a:lnTo>
                    <a:pt x="2410191" y="1625916"/>
                  </a:lnTo>
                  <a:lnTo>
                    <a:pt x="0" y="1625916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727660" y="4867058"/>
            <a:ext cx="365322" cy="36067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919070" y="2386334"/>
            <a:ext cx="1080030" cy="108003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454888" y="4862707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Belal Ehab El gendy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4888" y="6208502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Basma Ahmed El morsy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4888" y="6881400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Sarah Hassan Taha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54888" y="5535604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Boules Hany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90035" y="2535638"/>
            <a:ext cx="6269195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 dirty="0">
                <a:solidFill>
                  <a:srgbClr val="FFFFFF"/>
                </a:solidFill>
                <a:latin typeface="Poppins"/>
              </a:rPr>
              <a:t>DEVELOPERS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54888" y="7553674"/>
            <a:ext cx="4683399" cy="30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1831">
                <a:solidFill>
                  <a:srgbClr val="FFFFFF"/>
                </a:solidFill>
                <a:latin typeface="Open Sans"/>
              </a:rPr>
              <a:t>Youssef Yasser Youssef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727660" y="5524841"/>
            <a:ext cx="357284" cy="35273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727660" y="6172852"/>
            <a:ext cx="357284" cy="35273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727660" y="6820864"/>
            <a:ext cx="357284" cy="35273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727660" y="7468876"/>
            <a:ext cx="357284" cy="352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47" b="7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334006" y="2270492"/>
            <a:ext cx="4809425" cy="480942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027700"/>
            <a:ext cx="16230600" cy="29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254</Words>
  <Application>Microsoft Office PowerPoint</Application>
  <PresentationFormat>Custom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Poppins</vt:lpstr>
      <vt:lpstr>Arial</vt:lpstr>
      <vt:lpstr>Open Sans</vt:lpstr>
      <vt:lpstr>Poppins Bold Italics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Tech Programming Presentation</dc:title>
  <cp:lastModifiedBy>youssef yasser</cp:lastModifiedBy>
  <cp:revision>4</cp:revision>
  <dcterms:created xsi:type="dcterms:W3CDTF">2006-08-16T00:00:00Z</dcterms:created>
  <dcterms:modified xsi:type="dcterms:W3CDTF">2023-05-06T16:29:13Z</dcterms:modified>
  <dc:identifier>DAFiIElDGdY</dc:identifier>
</cp:coreProperties>
</file>